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af57508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2eaf57508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05d99fb2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305d99fb2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950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31317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837850" y="1114450"/>
            <a:ext cx="60162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837850" y="2070250"/>
            <a:ext cx="60162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526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7850" y="1114450"/>
            <a:ext cx="60162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837850" y="2070250"/>
            <a:ext cx="60162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1708" y="950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311700" y="3131700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